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1340-8E51-4AD8-B6EB-7FABA979B0F5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312E-45B8-4536-8768-6C95B804D5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0951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1340-8E51-4AD8-B6EB-7FABA979B0F5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312E-45B8-4536-8768-6C95B804D5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91721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1340-8E51-4AD8-B6EB-7FABA979B0F5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312E-45B8-4536-8768-6C95B804D5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5964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1340-8E51-4AD8-B6EB-7FABA979B0F5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312E-45B8-4536-8768-6C95B804D5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853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1340-8E51-4AD8-B6EB-7FABA979B0F5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312E-45B8-4536-8768-6C95B804D5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54819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1340-8E51-4AD8-B6EB-7FABA979B0F5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312E-45B8-4536-8768-6C95B804D5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60500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1340-8E51-4AD8-B6EB-7FABA979B0F5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312E-45B8-4536-8768-6C95B804D5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0825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1340-8E51-4AD8-B6EB-7FABA979B0F5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312E-45B8-4536-8768-6C95B804D5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31916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1340-8E51-4AD8-B6EB-7FABA979B0F5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312E-45B8-4536-8768-6C95B804D5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8964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1340-8E51-4AD8-B6EB-7FABA979B0F5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312E-45B8-4536-8768-6C95B804D5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39357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B1340-8E51-4AD8-B6EB-7FABA979B0F5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312E-45B8-4536-8768-6C95B804D5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4934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B1340-8E51-4AD8-B6EB-7FABA979B0F5}" type="datetimeFigureOut">
              <a:rPr lang="en-US" smtClean="0"/>
              <a:pPr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3312E-45B8-4536-8768-6C95B804D5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43555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ChangeArrowheads="1"/>
          </p:cNvSpPr>
          <p:nvPr/>
        </p:nvSpPr>
        <p:spPr bwMode="auto">
          <a:xfrm>
            <a:off x="0" y="6562725"/>
            <a:ext cx="9144000" cy="295275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2051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7" y="517927"/>
            <a:ext cx="2413000" cy="1526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8977" y="6172200"/>
            <a:ext cx="9115023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extrusionH="76200">
            <a:bevelT w="101600" prst="riblet"/>
            <a:extrusionClr>
              <a:schemeClr val="accent4">
                <a:lumMod val="10000"/>
              </a:schemeClr>
            </a:extrusionClr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i="1" dirty="0">
                <a:ln w="1905"/>
              </a:rPr>
              <a:t>Jean Brennan </a:t>
            </a:r>
            <a:r>
              <a:rPr lang="en-US" sz="1600" dirty="0" err="1" smtClean="0">
                <a:ln w="1905"/>
              </a:rPr>
              <a:t>Coord</a:t>
            </a:r>
            <a:r>
              <a:rPr lang="en-US" sz="1600" dirty="0" smtClean="0">
                <a:ln w="1905"/>
              </a:rPr>
              <a:t>. jean_brennan@fws.gov; </a:t>
            </a:r>
            <a:r>
              <a:rPr lang="en-US" sz="1600" i="1" dirty="0" smtClean="0">
                <a:ln w="1905"/>
              </a:rPr>
              <a:t>Bridgett Costanzo, </a:t>
            </a:r>
            <a:r>
              <a:rPr lang="en-US" sz="1600" dirty="0" smtClean="0">
                <a:ln w="1905"/>
              </a:rPr>
              <a:t>Sci. </a:t>
            </a:r>
            <a:r>
              <a:rPr lang="en-US" sz="1600" dirty="0" err="1" smtClean="0">
                <a:ln w="1905"/>
              </a:rPr>
              <a:t>Coord</a:t>
            </a:r>
            <a:r>
              <a:rPr lang="en-US" sz="1600" dirty="0" smtClean="0">
                <a:ln w="1905"/>
              </a:rPr>
              <a:t>. bridgett_costanzo@fws.gov</a:t>
            </a:r>
            <a:endParaRPr lang="en-US" sz="1600" dirty="0">
              <a:ln w="1905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4600" y="609600"/>
            <a:ext cx="63246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latin typeface="Arial Black" pitchFamily="34" charset="0"/>
              </a:rPr>
              <a:t>2011-12 Development Process:</a:t>
            </a:r>
          </a:p>
          <a:p>
            <a:pPr>
              <a:defRPr/>
            </a:pPr>
            <a:endParaRPr lang="en-US" sz="2000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000" dirty="0"/>
              <a:t>Collate stakeholders’ science needs to </a:t>
            </a:r>
            <a:r>
              <a:rPr lang="en-US" sz="2000" dirty="0" smtClean="0"/>
              <a:t>facilitate landscape </a:t>
            </a:r>
            <a:r>
              <a:rPr lang="en-US" sz="2000" dirty="0"/>
              <a:t>conservation = Nov 2011 Science </a:t>
            </a:r>
            <a:r>
              <a:rPr lang="en-US" sz="2000" dirty="0" smtClean="0"/>
              <a:t>Needs Workshop</a:t>
            </a:r>
            <a:endParaRPr lang="en-US" sz="2000" dirty="0"/>
          </a:p>
          <a:p>
            <a:pPr marL="457200" indent="-457200">
              <a:defRPr/>
            </a:pPr>
            <a:endParaRPr lang="en-US" sz="2000" dirty="0"/>
          </a:p>
          <a:p>
            <a:pPr marL="457200" indent="-457200">
              <a:buFontTx/>
              <a:buAutoNum type="arabicPeriod" startAt="2"/>
              <a:defRPr/>
            </a:pPr>
            <a:r>
              <a:rPr lang="en-US" sz="2000" dirty="0"/>
              <a:t>S</a:t>
            </a:r>
            <a:r>
              <a:rPr lang="en-US" sz="2000" dirty="0" smtClean="0"/>
              <a:t>ummary </a:t>
            </a:r>
            <a:r>
              <a:rPr lang="en-US" sz="2000" dirty="0"/>
              <a:t>of science needs process and </a:t>
            </a:r>
            <a:r>
              <a:rPr lang="en-US" sz="2000" dirty="0" smtClean="0"/>
              <a:t>outcomes 	= </a:t>
            </a:r>
            <a:r>
              <a:rPr lang="en-US" sz="2000" dirty="0"/>
              <a:t>Workshop Report + Portfolio of Science Needs </a:t>
            </a:r>
            <a:r>
              <a:rPr lang="en-US" sz="2000" dirty="0" smtClean="0"/>
              <a:t> 	+ </a:t>
            </a:r>
            <a:r>
              <a:rPr lang="en-US" sz="2000" dirty="0"/>
              <a:t>Directory of Experts</a:t>
            </a:r>
          </a:p>
          <a:p>
            <a:pPr marL="457200" indent="-457200">
              <a:defRPr/>
            </a:pPr>
            <a:endParaRPr lang="en-US" sz="2000" dirty="0"/>
          </a:p>
          <a:p>
            <a:pPr marL="457200" indent="-457200">
              <a:defRPr/>
            </a:pPr>
            <a:r>
              <a:rPr lang="en-US" sz="2000" dirty="0"/>
              <a:t>3. ID and approve funding support for “top” science </a:t>
            </a:r>
            <a:r>
              <a:rPr lang="en-US" sz="2000" dirty="0" smtClean="0"/>
              <a:t>needs 	= </a:t>
            </a:r>
            <a:r>
              <a:rPr lang="en-US" sz="2000" dirty="0"/>
              <a:t>FY 2011-12 Request for Applications</a:t>
            </a:r>
          </a:p>
          <a:p>
            <a:pPr marL="457200" indent="-457200">
              <a:defRPr/>
            </a:pPr>
            <a:endParaRPr lang="en-US" sz="2000" dirty="0"/>
          </a:p>
          <a:p>
            <a:pPr marL="457200" indent="-457200">
              <a:defRPr/>
            </a:pPr>
            <a:r>
              <a:rPr lang="en-US" sz="2000" dirty="0"/>
              <a:t>4. Complete stakeholder interviews and host July </a:t>
            </a:r>
            <a:r>
              <a:rPr lang="en-US" sz="2000" dirty="0" smtClean="0"/>
              <a:t>2012 Workshop </a:t>
            </a:r>
            <a:r>
              <a:rPr lang="en-US" sz="2000" dirty="0"/>
              <a:t>for ISC to develop conservation targets </a:t>
            </a:r>
            <a:r>
              <a:rPr lang="en-US" sz="2000" dirty="0" smtClean="0"/>
              <a:t>	= 3-5 </a:t>
            </a:r>
            <a:r>
              <a:rPr lang="en-US" sz="2000" dirty="0"/>
              <a:t>year work plan for the AppLCC *</a:t>
            </a:r>
          </a:p>
          <a:p>
            <a:pPr marL="457200" indent="-457200">
              <a:defRPr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Joint Actions: </a:t>
            </a:r>
            <a:r>
              <a:rPr lang="en-US" sz="3200" dirty="0" smtClean="0">
                <a:solidFill>
                  <a:srgbClr val="FFC000"/>
                </a:solidFill>
              </a:rPr>
              <a:t>AppLCC and EBTJV</a:t>
            </a:r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657225" y="1507153"/>
            <a:ext cx="7800975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2575" indent="-282575" eaLnBrk="1" hangingPunct="1">
              <a:buFont typeface="Arial" charset="0"/>
              <a:buChar char="•"/>
            </a:pPr>
            <a:r>
              <a:rPr lang="en-US" dirty="0"/>
              <a:t>EBTJV has </a:t>
            </a:r>
            <a:r>
              <a:rPr lang="en-US" dirty="0">
                <a:solidFill>
                  <a:srgbClr val="FFC000"/>
                </a:solidFill>
              </a:rPr>
              <a:t>ISC membership </a:t>
            </a:r>
            <a:r>
              <a:rPr lang="en-US" dirty="0"/>
              <a:t>and has served on science needs </a:t>
            </a:r>
            <a:r>
              <a:rPr lang="en-US" dirty="0" smtClean="0"/>
              <a:t>workshop planning </a:t>
            </a:r>
            <a:r>
              <a:rPr lang="en-US" dirty="0"/>
              <a:t>team and on technical review/advisory </a:t>
            </a:r>
            <a:r>
              <a:rPr lang="en-US" dirty="0" smtClean="0"/>
              <a:t>teams</a:t>
            </a:r>
            <a:endParaRPr lang="en-US" dirty="0"/>
          </a:p>
          <a:p>
            <a:pPr marL="282575" indent="-282575" eaLnBrk="1" hangingPunct="1">
              <a:buFont typeface="Arial" charset="0"/>
              <a:buChar char="•"/>
            </a:pPr>
            <a:endParaRPr lang="en-US" sz="1000" dirty="0" smtClean="0"/>
          </a:p>
          <a:p>
            <a:pPr marL="282575" indent="-282575" eaLnBrk="1" hangingPunct="1">
              <a:buFont typeface="Arial" charset="0"/>
              <a:buChar char="•"/>
            </a:pPr>
            <a:r>
              <a:rPr lang="en-US" dirty="0" smtClean="0"/>
              <a:t>EBTJV </a:t>
            </a:r>
            <a:r>
              <a:rPr lang="en-US" dirty="0"/>
              <a:t>provided science needs priority list to AppLCC for use at Nov. </a:t>
            </a:r>
            <a:r>
              <a:rPr lang="en-US" dirty="0" smtClean="0"/>
              <a:t>2011 </a:t>
            </a:r>
            <a:r>
              <a:rPr lang="en-US" dirty="0" smtClean="0">
                <a:solidFill>
                  <a:srgbClr val="FFC000"/>
                </a:solidFill>
              </a:rPr>
              <a:t>Priority </a:t>
            </a:r>
            <a:r>
              <a:rPr lang="en-US" dirty="0">
                <a:solidFill>
                  <a:srgbClr val="FFC000"/>
                </a:solidFill>
              </a:rPr>
              <a:t>Conservation Science Needs Workshop</a:t>
            </a:r>
            <a:r>
              <a:rPr lang="en-US" dirty="0"/>
              <a:t> at VA Tech and inclusion in </a:t>
            </a:r>
            <a:r>
              <a:rPr lang="en-US" dirty="0" smtClean="0"/>
              <a:t> AppLCC </a:t>
            </a:r>
            <a:r>
              <a:rPr lang="en-US" dirty="0"/>
              <a:t>Portfolio of Science Needs</a:t>
            </a:r>
          </a:p>
          <a:p>
            <a:pPr eaLnBrk="1" hangingPunct="1"/>
            <a:r>
              <a:rPr lang="en-US" sz="1000" dirty="0" smtClean="0"/>
              <a:t> </a:t>
            </a:r>
          </a:p>
          <a:p>
            <a:pPr marL="282575" indent="-282575" eaLnBrk="1" hangingPunct="1">
              <a:buFont typeface="Arial" charset="0"/>
              <a:buChar char="•"/>
            </a:pPr>
            <a:r>
              <a:rPr lang="en-US" dirty="0" smtClean="0"/>
              <a:t>AppLCC </a:t>
            </a:r>
            <a:r>
              <a:rPr lang="en-US" dirty="0"/>
              <a:t>is applying FY11-12 funds to </a:t>
            </a:r>
            <a:r>
              <a:rPr lang="en-US" dirty="0">
                <a:solidFill>
                  <a:srgbClr val="FFC000"/>
                </a:solidFill>
              </a:rPr>
              <a:t>four science </a:t>
            </a: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</a:rPr>
              <a:t>products </a:t>
            </a:r>
            <a:r>
              <a:rPr lang="en-US" dirty="0"/>
              <a:t>that will </a:t>
            </a:r>
            <a:r>
              <a:rPr lang="en-US" dirty="0" smtClean="0"/>
              <a:t>inform EBT </a:t>
            </a:r>
            <a:r>
              <a:rPr lang="en-US" dirty="0"/>
              <a:t>conservation</a:t>
            </a:r>
          </a:p>
          <a:p>
            <a:pPr eaLnBrk="1" hangingPunct="1"/>
            <a:r>
              <a:rPr lang="en-US" sz="1000" dirty="0" smtClean="0"/>
              <a:t> </a:t>
            </a:r>
          </a:p>
          <a:p>
            <a:pPr marL="282575" indent="-282575" eaLnBrk="1" hangingPunct="1">
              <a:buFont typeface="Arial" charset="0"/>
              <a:buChar char="•"/>
            </a:pPr>
            <a:r>
              <a:rPr lang="en-US" dirty="0" smtClean="0">
                <a:solidFill>
                  <a:srgbClr val="FFC000"/>
                </a:solidFill>
              </a:rPr>
              <a:t>Shared/companion website </a:t>
            </a:r>
            <a:r>
              <a:rPr lang="en-US" dirty="0"/>
              <a:t>design to facilitate ease of use, coordinated postings, </a:t>
            </a:r>
            <a:r>
              <a:rPr lang="en-US" dirty="0" smtClean="0"/>
              <a:t>and </a:t>
            </a:r>
            <a:r>
              <a:rPr lang="en-US" dirty="0"/>
              <a:t>shared web training</a:t>
            </a:r>
          </a:p>
          <a:p>
            <a:pPr eaLnBrk="1" hangingPunct="1">
              <a:buFont typeface="Arial" charset="0"/>
              <a:buChar char="•"/>
            </a:pPr>
            <a:endParaRPr lang="en-US" sz="1800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6562725"/>
            <a:ext cx="9144000" cy="295275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657225" y="1143000"/>
            <a:ext cx="810577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730250" y="0"/>
            <a:ext cx="7772400" cy="89058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C000"/>
                </a:solidFill>
              </a:rPr>
              <a:t>AppLCC - FY11-12 FUNDED PROJECTS</a:t>
            </a:r>
          </a:p>
        </p:txBody>
      </p:sp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657224" y="1017588"/>
            <a:ext cx="8334375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b="1" dirty="0">
                <a:solidFill>
                  <a:srgbClr val="FFC000"/>
                </a:solidFill>
              </a:rPr>
              <a:t>1) Ecological Flows </a:t>
            </a:r>
            <a:endParaRPr lang="en-US" b="1" dirty="0" smtClean="0">
              <a:solidFill>
                <a:srgbClr val="FFC000"/>
              </a:solidFill>
            </a:endParaRPr>
          </a:p>
          <a:p>
            <a:pPr lvl="1" eaLnBrk="1" hangingPunct="1"/>
            <a:r>
              <a:rPr lang="en-US" sz="1800" dirty="0" smtClean="0"/>
              <a:t>Title:  </a:t>
            </a:r>
            <a:r>
              <a:rPr lang="en-US" sz="1800" i="1" dirty="0" smtClean="0"/>
              <a:t>Developing a Hydrologic Foundation and Flow-ecology Relationships for Monitoring Riverine Resources in the Marcellus Shale Region </a:t>
            </a:r>
          </a:p>
          <a:p>
            <a:pPr lvl="1" eaLnBrk="1" hangingPunct="1"/>
            <a:r>
              <a:rPr lang="en-US" sz="1600" dirty="0" smtClean="0"/>
              <a:t>Organization</a:t>
            </a:r>
            <a:r>
              <a:rPr lang="en-US" sz="1600" dirty="0"/>
              <a:t>: Cornell University </a:t>
            </a:r>
            <a:r>
              <a:rPr lang="en-US" sz="1600" dirty="0" smtClean="0"/>
              <a:t>  (</a:t>
            </a:r>
            <a:r>
              <a:rPr lang="en-US" sz="1600" dirty="0"/>
              <a:t>P.I. - Fisher) </a:t>
            </a:r>
          </a:p>
          <a:p>
            <a:pPr eaLnBrk="1" hangingPunct="1"/>
            <a:endParaRPr lang="en-US" sz="1600" b="1" dirty="0"/>
          </a:p>
          <a:p>
            <a:pPr eaLnBrk="1" hangingPunct="1"/>
            <a:r>
              <a:rPr lang="en-US" b="1" dirty="0">
                <a:solidFill>
                  <a:srgbClr val="FFC000"/>
                </a:solidFill>
              </a:rPr>
              <a:t>2) Aquatic Habitat Classification </a:t>
            </a:r>
            <a:r>
              <a:rPr lang="en-US" sz="1600" b="1" dirty="0"/>
              <a:t>        </a:t>
            </a:r>
          </a:p>
          <a:p>
            <a:pPr lvl="1" eaLnBrk="1" hangingPunct="1"/>
            <a:r>
              <a:rPr lang="en-US" sz="1800" dirty="0"/>
              <a:t>Title:  </a:t>
            </a:r>
            <a:r>
              <a:rPr lang="en-US" sz="1800" i="1" dirty="0"/>
              <a:t>A Stream Classification System for the Appalachian LCC </a:t>
            </a:r>
          </a:p>
          <a:p>
            <a:pPr lvl="1" eaLnBrk="1" hangingPunct="1"/>
            <a:r>
              <a:rPr lang="en-US" sz="1600" dirty="0"/>
              <a:t>Organization: The Nature Conservancy </a:t>
            </a:r>
            <a:r>
              <a:rPr lang="en-US" sz="1600" dirty="0" smtClean="0"/>
              <a:t>(  P.I.s </a:t>
            </a:r>
            <a:r>
              <a:rPr lang="en-US" sz="1600" dirty="0"/>
              <a:t>– Anderson &amp; </a:t>
            </a:r>
            <a:r>
              <a:rPr lang="en-US" sz="1600" dirty="0" err="1"/>
              <a:t>Oliviera</a:t>
            </a:r>
            <a:r>
              <a:rPr lang="en-US" sz="1600" dirty="0"/>
              <a:t>) </a:t>
            </a:r>
          </a:p>
          <a:p>
            <a:pPr eaLnBrk="1" hangingPunct="1"/>
            <a:endParaRPr lang="en-US" sz="1600" b="1" dirty="0"/>
          </a:p>
          <a:p>
            <a:pPr eaLnBrk="1" hangingPunct="1"/>
            <a:r>
              <a:rPr lang="en-US" b="1" dirty="0">
                <a:solidFill>
                  <a:srgbClr val="FFC000"/>
                </a:solidFill>
              </a:rPr>
              <a:t>3) Forecasting Energy Development </a:t>
            </a:r>
          </a:p>
          <a:p>
            <a:pPr lvl="1" eaLnBrk="1" hangingPunct="1"/>
            <a:r>
              <a:rPr lang="en-US" sz="1800" dirty="0"/>
              <a:t>Title:  </a:t>
            </a:r>
            <a:r>
              <a:rPr lang="en-US" sz="1800" i="1" dirty="0"/>
              <a:t>Assessing Future Impacts of Energy Development in the Appalachians </a:t>
            </a:r>
          </a:p>
          <a:p>
            <a:pPr lvl="1" eaLnBrk="1" hangingPunct="1"/>
            <a:r>
              <a:rPr lang="en-US" sz="1600" dirty="0"/>
              <a:t>Organization: The Nature Conservancy </a:t>
            </a:r>
            <a:r>
              <a:rPr lang="en-US" sz="1600" dirty="0" smtClean="0"/>
              <a:t>  (</a:t>
            </a:r>
            <a:r>
              <a:rPr lang="en-US" sz="1600" dirty="0"/>
              <a:t>P.I.s </a:t>
            </a:r>
            <a:r>
              <a:rPr lang="en-US" sz="1600" dirty="0" err="1"/>
              <a:t>Kiesecker</a:t>
            </a:r>
            <a:r>
              <a:rPr lang="en-US" sz="1600" dirty="0"/>
              <a:t> &amp; </a:t>
            </a:r>
            <a:r>
              <a:rPr lang="en-US" sz="1600" dirty="0" err="1"/>
              <a:t>Dunscomb</a:t>
            </a:r>
            <a:r>
              <a:rPr lang="en-US" sz="1600" dirty="0"/>
              <a:t>)                 </a:t>
            </a:r>
          </a:p>
          <a:p>
            <a:pPr lvl="1" eaLnBrk="1" hangingPunct="1"/>
            <a:r>
              <a:rPr lang="en-US" sz="1600" dirty="0"/>
              <a:t>(note: this project will address coal, gas, and wind) </a:t>
            </a:r>
          </a:p>
          <a:p>
            <a:pPr eaLnBrk="1" hangingPunct="1"/>
            <a:endParaRPr lang="en-US" sz="1600" b="1" dirty="0"/>
          </a:p>
          <a:p>
            <a:pPr eaLnBrk="1" hangingPunct="1"/>
            <a:r>
              <a:rPr lang="en-US" b="1" dirty="0">
                <a:solidFill>
                  <a:srgbClr val="FFC000"/>
                </a:solidFill>
              </a:rPr>
              <a:t>4) Climate Change Vulnerability Assessments  </a:t>
            </a:r>
            <a:r>
              <a:rPr lang="en-US" sz="1600" b="1" dirty="0"/>
              <a:t>       </a:t>
            </a:r>
          </a:p>
          <a:p>
            <a:pPr lvl="1" eaLnBrk="1" hangingPunct="1"/>
            <a:r>
              <a:rPr lang="en-US" sz="1800" dirty="0"/>
              <a:t>Title:  </a:t>
            </a:r>
            <a:r>
              <a:rPr lang="en-US" sz="1800" i="1" dirty="0"/>
              <a:t>Support for Understanding Land Use and Climate Change in the Appalachians </a:t>
            </a:r>
          </a:p>
          <a:p>
            <a:pPr lvl="1" eaLnBrk="1" hangingPunct="1"/>
            <a:r>
              <a:rPr lang="en-US" sz="1800" dirty="0"/>
              <a:t>Organization: </a:t>
            </a:r>
            <a:r>
              <a:rPr lang="en-US" sz="1800" dirty="0" err="1"/>
              <a:t>Natur</a:t>
            </a:r>
            <a:r>
              <a:rPr lang="en-US" sz="1600" dirty="0" err="1"/>
              <a:t>eServe</a:t>
            </a:r>
            <a:r>
              <a:rPr lang="en-US" sz="1600" dirty="0"/>
              <a:t> </a:t>
            </a:r>
            <a:r>
              <a:rPr lang="en-US" sz="1600" dirty="0" smtClean="0"/>
              <a:t>  (</a:t>
            </a:r>
            <a:r>
              <a:rPr lang="en-US" sz="1600" dirty="0"/>
              <a:t>P.I.s Young &amp; Sneddon)</a:t>
            </a:r>
            <a:r>
              <a:rPr lang="en-US" sz="1600" b="1" dirty="0"/>
              <a:t>      </a:t>
            </a:r>
          </a:p>
          <a:p>
            <a:pPr eaLnBrk="1" hangingPunct="1"/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57225" y="914400"/>
            <a:ext cx="810577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62725"/>
            <a:ext cx="9144000" cy="295275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/>
              <a:t>Companion Portal Drop Down to Toggle between LCC portal and Partner Sites</a:t>
            </a:r>
            <a:endParaRPr lang="en-US" sz="3200" dirty="0" smtClean="0"/>
          </a:p>
        </p:txBody>
      </p:sp>
      <p:pic>
        <p:nvPicPr>
          <p:cNvPr id="3" name="Picture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1143001"/>
            <a:ext cx="8610600" cy="5562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Autofit/>
          </a:bodyPr>
          <a:lstStyle/>
          <a:p>
            <a:r>
              <a:rPr lang="en-US" sz="2900" b="1" dirty="0" smtClean="0"/>
              <a:t>Sharing content with Groups or other Members</a:t>
            </a:r>
            <a:endParaRPr lang="en-US" sz="2900" dirty="0"/>
          </a:p>
        </p:txBody>
      </p:sp>
      <p:pic>
        <p:nvPicPr>
          <p:cNvPr id="3" name="Picture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762000"/>
            <a:ext cx="8839200" cy="5943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278</Words>
  <Application>Microsoft Office PowerPoint</Application>
  <PresentationFormat>On-screen Show (4:3)</PresentationFormat>
  <Paragraphs>37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Joint Actions: AppLCC and EBTJV</vt:lpstr>
      <vt:lpstr>AppLCC - FY11-12 FUNDED PROJECTS</vt:lpstr>
      <vt:lpstr>Companion Portal Drop Down to Toggle between LCC portal and Partner Sites</vt:lpstr>
      <vt:lpstr>Sharing content with Groups or other Members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Joe</cp:lastModifiedBy>
  <cp:revision>4</cp:revision>
  <dcterms:created xsi:type="dcterms:W3CDTF">2012-06-13T17:12:58Z</dcterms:created>
  <dcterms:modified xsi:type="dcterms:W3CDTF">2012-06-13T20:08:55Z</dcterms:modified>
</cp:coreProperties>
</file>